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4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953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4816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256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93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6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44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62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6968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322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61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905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A574-0737-4BBF-BE7D-DC71C0283E5C}" type="datetimeFigureOut">
              <a:rPr lang="en-GB" smtClean="0"/>
              <a:t>17/11/2022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C5806-8B2A-4055-AE6B-EC1D787307E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7981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A0FDBD5-97E6-4C9E-8E12-DBE4689472CE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4BAA86-E8CC-4C17-B8B4-E8D70474029B}"/>
              </a:ext>
            </a:extLst>
          </p:cNvPr>
          <p:cNvSpPr txBox="1"/>
          <p:nvPr/>
        </p:nvSpPr>
        <p:spPr>
          <a:xfrm>
            <a:off x="106325" y="674400"/>
            <a:ext cx="438061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Iceland Geography Trip 2023</a:t>
            </a:r>
          </a:p>
          <a:p>
            <a:endParaRPr lang="en-GB" sz="3200" b="1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GB" sz="3200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22</a:t>
            </a:r>
            <a:r>
              <a:rPr lang="en-GB" sz="3200" baseline="300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July 2023</a:t>
            </a:r>
          </a:p>
          <a:p>
            <a:endParaRPr lang="en-GB" sz="3200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to all Year 8-Year 13 pupils.</a:t>
            </a:r>
          </a:p>
          <a:p>
            <a:endParaRPr lang="en-GB" sz="3200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3200" dirty="0">
                <a:solidFill>
                  <a:schemeClr val="accent4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 up via the school newsletter for more information</a:t>
            </a:r>
            <a:endParaRPr lang="en-GB" sz="2800" dirty="0">
              <a:solidFill>
                <a:schemeClr val="accent4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32BDEB-1A9E-475A-9894-7F46AF4E86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7062" y="679579"/>
            <a:ext cx="4223951" cy="5273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007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2DE2BC5A845147B6F7DD5F2A80DEBE" ma:contentTypeVersion="35" ma:contentTypeDescription="Create a new document." ma:contentTypeScope="" ma:versionID="92efee5922678719fe35dc8fee64b729">
  <xsd:schema xmlns:xsd="http://www.w3.org/2001/XMLSchema" xmlns:xs="http://www.w3.org/2001/XMLSchema" xmlns:p="http://schemas.microsoft.com/office/2006/metadata/properties" xmlns:ns3="d8ace7ca-aafe-4620-93eb-db08cca4225e" xmlns:ns4="8fa05bd8-a82a-4773-a18c-41e7e91c4fa7" targetNamespace="http://schemas.microsoft.com/office/2006/metadata/properties" ma:root="true" ma:fieldsID="5213def92fe46c159c8a9b1c7c852d2b" ns3:_="" ns4:_="">
    <xsd:import namespace="d8ace7ca-aafe-4620-93eb-db08cca4225e"/>
    <xsd:import namespace="8fa05bd8-a82a-4773-a18c-41e7e91c4f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Teams_Channel_Section_Locatio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ce7ca-aafe-4620-93eb-db08cca422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  <xsd:element name="Teams_Channel_Section_Location" ma:index="41" nillable="true" ma:displayName="Teams Channel Section Location" ma:internalName="Teams_Channel_Section_Location">
      <xsd:simpleType>
        <xsd:restriction base="dms:Text"/>
      </xsd:simpleType>
    </xsd:element>
    <xsd:element name="MediaServiceLocation" ma:index="4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05bd8-a82a-4773-a18c-41e7e91c4fa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mplates xmlns="d8ace7ca-aafe-4620-93eb-db08cca4225e" xsi:nil="true"/>
    <NotebookType xmlns="d8ace7ca-aafe-4620-93eb-db08cca4225e" xsi:nil="true"/>
    <FolderType xmlns="d8ace7ca-aafe-4620-93eb-db08cca4225e" xsi:nil="true"/>
    <CultureName xmlns="d8ace7ca-aafe-4620-93eb-db08cca4225e" xsi:nil="true"/>
    <Student_Groups xmlns="d8ace7ca-aafe-4620-93eb-db08cca4225e">
      <UserInfo>
        <DisplayName/>
        <AccountId xsi:nil="true"/>
        <AccountType/>
      </UserInfo>
    </Student_Groups>
    <Invited_Teachers xmlns="d8ace7ca-aafe-4620-93eb-db08cca4225e" xsi:nil="true"/>
    <DefaultSectionNames xmlns="d8ace7ca-aafe-4620-93eb-db08cca4225e" xsi:nil="true"/>
    <Owner xmlns="d8ace7ca-aafe-4620-93eb-db08cca4225e">
      <UserInfo>
        <DisplayName/>
        <AccountId xsi:nil="true"/>
        <AccountType/>
      </UserInfo>
    </Owner>
    <Teachers xmlns="d8ace7ca-aafe-4620-93eb-db08cca4225e">
      <UserInfo>
        <DisplayName/>
        <AccountId xsi:nil="true"/>
        <AccountType/>
      </UserInfo>
    </Teachers>
    <Students xmlns="d8ace7ca-aafe-4620-93eb-db08cca4225e">
      <UserInfo>
        <DisplayName/>
        <AccountId xsi:nil="true"/>
        <AccountType/>
      </UserInfo>
    </Students>
    <Distribution_Groups xmlns="d8ace7ca-aafe-4620-93eb-db08cca4225e" xsi:nil="true"/>
    <TeamsChannelId xmlns="d8ace7ca-aafe-4620-93eb-db08cca4225e" xsi:nil="true"/>
    <Math_Settings xmlns="d8ace7ca-aafe-4620-93eb-db08cca4225e" xsi:nil="true"/>
    <Has_Teacher_Only_SectionGroup xmlns="d8ace7ca-aafe-4620-93eb-db08cca4225e" xsi:nil="true"/>
    <AppVersion xmlns="d8ace7ca-aafe-4620-93eb-db08cca4225e" xsi:nil="true"/>
    <LMS_Mappings xmlns="d8ace7ca-aafe-4620-93eb-db08cca4225e" xsi:nil="true"/>
    <IsNotebookLocked xmlns="d8ace7ca-aafe-4620-93eb-db08cca4225e" xsi:nil="true"/>
    <Is_Collaboration_Space_Locked xmlns="d8ace7ca-aafe-4620-93eb-db08cca4225e" xsi:nil="true"/>
    <Teams_Channel_Section_Location xmlns="d8ace7ca-aafe-4620-93eb-db08cca4225e" xsi:nil="true"/>
    <Invited_Students xmlns="d8ace7ca-aafe-4620-93eb-db08cca4225e" xsi:nil="true"/>
    <Self_Registration_Enabled xmlns="d8ace7ca-aafe-4620-93eb-db08cca4225e" xsi:nil="true"/>
  </documentManagement>
</p:properties>
</file>

<file path=customXml/itemProps1.xml><?xml version="1.0" encoding="utf-8"?>
<ds:datastoreItem xmlns:ds="http://schemas.openxmlformats.org/officeDocument/2006/customXml" ds:itemID="{01332FF6-62A9-4D95-97DB-494219498E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ce7ca-aafe-4620-93eb-db08cca4225e"/>
    <ds:schemaRef ds:uri="8fa05bd8-a82a-4773-a18c-41e7e91c4f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F43C52A-9DB1-450A-9875-2195EBED5D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BDFDB13-BD30-47E6-BBB9-ED593004E007}">
  <ds:schemaRefs>
    <ds:schemaRef ds:uri="d8ace7ca-aafe-4620-93eb-db08cca4225e"/>
    <ds:schemaRef ds:uri="http://schemas.openxmlformats.org/package/2006/metadata/core-properties"/>
    <ds:schemaRef ds:uri="http://schemas.microsoft.com/office/infopath/2007/PartnerControls"/>
    <ds:schemaRef ds:uri="http://purl.org/dc/terms/"/>
    <ds:schemaRef ds:uri="http://purl.org/dc/dcmitype/"/>
    <ds:schemaRef ds:uri="http://schemas.microsoft.com/office/2006/documentManagement/types"/>
    <ds:schemaRef ds:uri="8fa05bd8-a82a-4773-a18c-41e7e91c4fa7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26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Hodder</dc:creator>
  <cp:lastModifiedBy>Daniel Hodder</cp:lastModifiedBy>
  <cp:revision>1</cp:revision>
  <dcterms:created xsi:type="dcterms:W3CDTF">2022-11-17T13:21:11Z</dcterms:created>
  <dcterms:modified xsi:type="dcterms:W3CDTF">2022-11-17T13:27:50Z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0x010100AF2DE2BC5A845147B6F7DD5F2A80DEBE</vt:lpwstr>
  </property>
</Properties>
</file>